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09800"/>
            <a:ext cx="86868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Regardez les photos et écrivez: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 </a:t>
            </a:r>
            <a:r>
              <a:rPr lang="fr-FR" sz="3200" u="sng" dirty="0" smtClean="0">
                <a:solidFill>
                  <a:srgbClr val="92D050"/>
                </a:solidFill>
                <a:latin typeface="Kristen ITC" pitchFamily="66" charset="0"/>
              </a:rPr>
              <a:t>Je </a:t>
            </a:r>
            <a:r>
              <a:rPr lang="fr-FR" sz="3200" u="sng" dirty="0" smtClean="0">
                <a:solidFill>
                  <a:srgbClr val="92D050"/>
                </a:solidFill>
                <a:latin typeface="Kristen ITC" pitchFamily="66" charset="0"/>
              </a:rPr>
              <a:t>l’aime</a:t>
            </a:r>
            <a:r>
              <a:rPr lang="fr-FR" sz="3200" u="sng" dirty="0" smtClean="0">
                <a:solidFill>
                  <a:srgbClr val="92D050"/>
                </a:solidFill>
                <a:latin typeface="Kristen ITC" pitchFamily="66" charset="0"/>
              </a:rPr>
              <a:t>.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ou</a:t>
            </a:r>
            <a:r>
              <a:rPr lang="fr-FR" sz="3200" dirty="0" smtClean="0">
                <a:solidFill>
                  <a:srgbClr val="92D050"/>
                </a:solidFill>
                <a:latin typeface="Kristen ITC" pitchFamily="66" charset="0"/>
              </a:rPr>
              <a:t> </a:t>
            </a:r>
            <a:r>
              <a:rPr lang="fr-FR" sz="3200" u="sng" dirty="0" smtClean="0">
                <a:solidFill>
                  <a:srgbClr val="FF0000"/>
                </a:solidFill>
                <a:latin typeface="Kristen ITC" pitchFamily="66" charset="0"/>
              </a:rPr>
              <a:t>Je ne l’aime pas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.</a:t>
            </a:r>
            <a:endParaRPr lang="fr-FR" sz="32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mercredi </a:t>
            </a:r>
            <a:r>
              <a:rPr lang="fr-FR" sz="3200" dirty="0" smtClean="0">
                <a:latin typeface="Kristen ITC" pitchFamily="66" charset="0"/>
              </a:rPr>
              <a:t>le </a:t>
            </a:r>
            <a:r>
              <a:rPr lang="fr-FR" sz="3200" dirty="0" smtClean="0">
                <a:latin typeface="Kristen ITC" pitchFamily="66" charset="0"/>
              </a:rPr>
              <a:t>6 avril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</a:t>
            </a:r>
            <a:r>
              <a:rPr lang="en-US" sz="2800" i="1" dirty="0" smtClean="0"/>
              <a:t>survey the class about food preferences and graph the results</a:t>
            </a:r>
            <a:endParaRPr lang="en-US" sz="2800" i="1" dirty="0"/>
          </a:p>
        </p:txBody>
      </p:sp>
      <p:pic>
        <p:nvPicPr>
          <p:cNvPr id="1026" name="Picture 2" descr="http://eatjax.com/wp-content/uploads/2009/07/babycarro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524250"/>
            <a:ext cx="2857500" cy="3333750"/>
          </a:xfrm>
          <a:prstGeom prst="rect">
            <a:avLst/>
          </a:prstGeom>
          <a:noFill/>
        </p:spPr>
      </p:pic>
      <p:pic>
        <p:nvPicPr>
          <p:cNvPr id="1028" name="Picture 4" descr="http://ribbony.files.wordpress.com/2009/12/chocolate-ca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490182"/>
            <a:ext cx="2667000" cy="3367818"/>
          </a:xfrm>
          <a:prstGeom prst="rect">
            <a:avLst/>
          </a:prstGeom>
          <a:noFill/>
        </p:spPr>
      </p:pic>
      <p:pic>
        <p:nvPicPr>
          <p:cNvPr id="1030" name="Picture 6" descr="http://2.bp.blogspot.com/_7Se7iswAanA/S7yZLR8WweI/AAAAAAAALIY/-MuQnUDpUEA/s1600/banana.JPG"/>
          <p:cNvPicPr>
            <a:picLocks noChangeAspect="1" noChangeArrowheads="1"/>
          </p:cNvPicPr>
          <p:nvPr/>
        </p:nvPicPr>
        <p:blipFill>
          <a:blip r:embed="rId4" cstate="print"/>
          <a:srcRect r="1733"/>
          <a:stretch>
            <a:fillRect/>
          </a:stretch>
        </p:blipFill>
        <p:spPr bwMode="auto">
          <a:xfrm rot="16200000">
            <a:off x="6324600" y="4038600"/>
            <a:ext cx="3352800" cy="228599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4800" y="35052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3429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2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05600" y="35052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3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143000"/>
            <a:ext cx="86868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Répondez dans un phrase complète:</a:t>
            </a:r>
            <a:endParaRPr lang="fr-FR" sz="32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mercredi </a:t>
            </a:r>
            <a:r>
              <a:rPr lang="fr-FR" sz="3200" dirty="0" smtClean="0">
                <a:latin typeface="Kristen ITC" pitchFamily="66" charset="0"/>
              </a:rPr>
              <a:t>le </a:t>
            </a:r>
            <a:r>
              <a:rPr lang="fr-FR" sz="3200" dirty="0" smtClean="0">
                <a:latin typeface="Kristen ITC" pitchFamily="66" charset="0"/>
              </a:rPr>
              <a:t>6 avril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2743200"/>
            <a:ext cx="8305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1.   Qui travaille dans un café ?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038600"/>
            <a:ext cx="81534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2.  Qui travaille dans une école ?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</cp:revision>
  <dcterms:created xsi:type="dcterms:W3CDTF">2011-03-25T12:33:10Z</dcterms:created>
  <dcterms:modified xsi:type="dcterms:W3CDTF">2011-04-06T12:47:13Z</dcterms:modified>
</cp:coreProperties>
</file>